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97" r:id="rId2"/>
    <p:sldId id="298" r:id="rId3"/>
    <p:sldId id="299" r:id="rId4"/>
    <p:sldId id="300" r:id="rId5"/>
    <p:sldId id="301" r:id="rId6"/>
    <p:sldId id="302" r:id="rId7"/>
    <p:sldId id="303" r:id="rId8"/>
    <p:sldId id="304" r:id="rId9"/>
    <p:sldId id="305" r:id="rId10"/>
    <p:sldId id="306" r:id="rId11"/>
    <p:sldId id="307" r:id="rId12"/>
    <p:sldId id="308" r:id="rId13"/>
    <p:sldId id="309" r:id="rId14"/>
    <p:sldId id="310" r:id="rId15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768"/>
    <p:restoredTop sz="96327"/>
  </p:normalViewPr>
  <p:slideViewPr>
    <p:cSldViewPr snapToGrid="0" snapToObjects="1">
      <p:cViewPr varScale="1">
        <p:scale>
          <a:sx n="145" d="100"/>
          <a:sy n="145" d="100"/>
        </p:scale>
        <p:origin x="11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48468-6B9E-354A-BF51-2CC8614DC539}" type="datetimeFigureOut">
              <a:rPr lang="en-US" smtClean="0"/>
              <a:t>5/26/26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3D6DC-A897-2E44-8755-007F470EC3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495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48468-6B9E-354A-BF51-2CC8614DC539}" type="datetimeFigureOut">
              <a:rPr lang="en-US" smtClean="0"/>
              <a:t>5/26/26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3D6DC-A897-2E44-8755-007F470EC3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469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48468-6B9E-354A-BF51-2CC8614DC539}" type="datetimeFigureOut">
              <a:rPr lang="en-US" smtClean="0"/>
              <a:t>5/26/26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3D6DC-A897-2E44-8755-007F470EC3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698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48468-6B9E-354A-BF51-2CC8614DC539}" type="datetimeFigureOut">
              <a:rPr lang="en-US" smtClean="0"/>
              <a:t>5/26/26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3D6DC-A897-2E44-8755-007F470EC3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608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48468-6B9E-354A-BF51-2CC8614DC539}" type="datetimeFigureOut">
              <a:rPr lang="en-US" smtClean="0"/>
              <a:t>5/26/26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3D6DC-A897-2E44-8755-007F470EC3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922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48468-6B9E-354A-BF51-2CC8614DC539}" type="datetimeFigureOut">
              <a:rPr lang="en-US" smtClean="0"/>
              <a:t>5/26/26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3D6DC-A897-2E44-8755-007F470EC3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695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48468-6B9E-354A-BF51-2CC8614DC539}" type="datetimeFigureOut">
              <a:rPr lang="en-US" smtClean="0"/>
              <a:t>5/26/26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3D6DC-A897-2E44-8755-007F470EC3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41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48468-6B9E-354A-BF51-2CC8614DC539}" type="datetimeFigureOut">
              <a:rPr lang="en-US" smtClean="0"/>
              <a:t>5/26/26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3D6DC-A897-2E44-8755-007F470EC3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001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48468-6B9E-354A-BF51-2CC8614DC539}" type="datetimeFigureOut">
              <a:rPr lang="en-US" smtClean="0"/>
              <a:t>5/26/26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3D6DC-A897-2E44-8755-007F470EC3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93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48468-6B9E-354A-BF51-2CC8614DC539}" type="datetimeFigureOut">
              <a:rPr lang="en-US" smtClean="0"/>
              <a:t>5/26/26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3D6DC-A897-2E44-8755-007F470EC3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532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48468-6B9E-354A-BF51-2CC8614DC539}" type="datetimeFigureOut">
              <a:rPr lang="en-US" smtClean="0"/>
              <a:t>5/26/26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3D6DC-A897-2E44-8755-007F470EC3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806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448468-6B9E-354A-BF51-2CC8614DC539}" type="datetimeFigureOut">
              <a:rPr lang="en-US" smtClean="0"/>
              <a:t>5/26/26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D6DC-A897-2E44-8755-007F470EC3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472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42FE39-564C-79D2-4A33-56A234E16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oster of a city&#10;&#10;AI-generated content may be incorrect.">
            <a:extLst>
              <a:ext uri="{FF2B5EF4-FFF2-40B4-BE49-F238E27FC236}">
                <a16:creationId xmlns:a16="http://schemas.microsoft.com/office/drawing/2014/main" id="{61B38AB5-AB26-3A9E-2A6D-72F89B9AF3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148"/>
            <a:ext cx="10691813" cy="755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2587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706E3-5220-EDDD-ED36-8269A52A6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artoon of a person wearing a white headdress and a black hat&#10;&#10;AI-generated content may be incorrect.">
            <a:extLst>
              <a:ext uri="{FF2B5EF4-FFF2-40B4-BE49-F238E27FC236}">
                <a16:creationId xmlns:a16="http://schemas.microsoft.com/office/drawing/2014/main" id="{BE5BB521-1416-A27B-9C7C-3767C113F7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148"/>
            <a:ext cx="10691813" cy="755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6665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C30289-E78A-4F9F-7A4A-1FC195305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and person wearing white robes&#10;&#10;AI-generated content may be incorrect.">
            <a:extLst>
              <a:ext uri="{FF2B5EF4-FFF2-40B4-BE49-F238E27FC236}">
                <a16:creationId xmlns:a16="http://schemas.microsoft.com/office/drawing/2014/main" id="{B8F44142-2B31-A356-D31B-CDEE2C068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148"/>
            <a:ext cx="10691813" cy="755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7267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4E0343-4878-CEEA-379D-A93718C7F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video game&#10;&#10;AI-generated content may be incorrect.">
            <a:extLst>
              <a:ext uri="{FF2B5EF4-FFF2-40B4-BE49-F238E27FC236}">
                <a16:creationId xmlns:a16="http://schemas.microsoft.com/office/drawing/2014/main" id="{9CBE6A72-FF0F-A6A8-34AE-26A80D03CF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148"/>
            <a:ext cx="10691813" cy="755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7673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6CCE8-D808-967A-482E-308DB00276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map of the holy city of hajj&#10;&#10;AI-generated content may be incorrect.">
            <a:extLst>
              <a:ext uri="{FF2B5EF4-FFF2-40B4-BE49-F238E27FC236}">
                <a16:creationId xmlns:a16="http://schemas.microsoft.com/office/drawing/2014/main" id="{105829AC-C3CA-C5AC-9B3F-576BDB1B40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148"/>
            <a:ext cx="10691813" cy="755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5542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77595-6C00-47BB-B0E8-3C22542B16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page&#10;&#10;AI-generated content may be incorrect.">
            <a:extLst>
              <a:ext uri="{FF2B5EF4-FFF2-40B4-BE49-F238E27FC236}">
                <a16:creationId xmlns:a16="http://schemas.microsoft.com/office/drawing/2014/main" id="{FD01F000-819E-3709-E248-26D8F1A52A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148"/>
            <a:ext cx="10691813" cy="755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014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1D946-E0F8-27AD-1CE3-EB346308A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children standing in front of a globe&#10;&#10;AI-generated content may be incorrect.">
            <a:extLst>
              <a:ext uri="{FF2B5EF4-FFF2-40B4-BE49-F238E27FC236}">
                <a16:creationId xmlns:a16="http://schemas.microsoft.com/office/drawing/2014/main" id="{358C624E-9F7E-5FEA-5E4C-0E4A97582C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148"/>
            <a:ext cx="10691813" cy="755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491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8477EB-C13D-A2B5-BDFB-9CD41A1E9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images of hands and prayer&#10;&#10;AI-generated content may be incorrect.">
            <a:extLst>
              <a:ext uri="{FF2B5EF4-FFF2-40B4-BE49-F238E27FC236}">
                <a16:creationId xmlns:a16="http://schemas.microsoft.com/office/drawing/2014/main" id="{3E203A76-929D-0023-62D0-9A488DE54C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148"/>
            <a:ext cx="10691813" cy="755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772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68CF3F-8715-0117-9763-2E04F9AD9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itting around a table&#10;&#10;AI-generated content may be incorrect.">
            <a:extLst>
              <a:ext uri="{FF2B5EF4-FFF2-40B4-BE49-F238E27FC236}">
                <a16:creationId xmlns:a16="http://schemas.microsoft.com/office/drawing/2014/main" id="{0869467D-2AEC-5304-86C4-9422F19B5E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148"/>
            <a:ext cx="10691813" cy="755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152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EA9FEC-EFFE-33E9-92A8-22E2113FD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artoon of a child praying&#10;&#10;AI-generated content may be incorrect.">
            <a:extLst>
              <a:ext uri="{FF2B5EF4-FFF2-40B4-BE49-F238E27FC236}">
                <a16:creationId xmlns:a16="http://schemas.microsoft.com/office/drawing/2014/main" id="{E7F81CEA-B77A-16A3-D468-21405F9C5F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148"/>
            <a:ext cx="10691813" cy="755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31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2845C-E8EB-97A2-E9F8-4F53210AA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ook with a picture of two people&#10;&#10;AI-generated content may be incorrect.">
            <a:extLst>
              <a:ext uri="{FF2B5EF4-FFF2-40B4-BE49-F238E27FC236}">
                <a16:creationId xmlns:a16="http://schemas.microsoft.com/office/drawing/2014/main" id="{23A7F2EE-695B-FFC3-764C-42A3616816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148"/>
            <a:ext cx="10691813" cy="755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19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BD74EF-4EA7-68D9-E1B7-E95A85A80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text and a mountain&#10;&#10;AI-generated content may be incorrect.">
            <a:extLst>
              <a:ext uri="{FF2B5EF4-FFF2-40B4-BE49-F238E27FC236}">
                <a16:creationId xmlns:a16="http://schemas.microsoft.com/office/drawing/2014/main" id="{92173BA0-F89D-5636-78CD-CBE4106C2A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148"/>
            <a:ext cx="10691813" cy="755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611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B5BAE-4B67-3C6B-99A6-D9A450988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artoon of a tree and a pond with water&#10;&#10;AI-generated content may be incorrect.">
            <a:extLst>
              <a:ext uri="{FF2B5EF4-FFF2-40B4-BE49-F238E27FC236}">
                <a16:creationId xmlns:a16="http://schemas.microsoft.com/office/drawing/2014/main" id="{9346F5E8-3458-7798-E181-9D128627F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96"/>
            <a:ext cx="10691813" cy="755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5955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FE06B0-B6B4-17BB-36AE-18CA4B61B2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yellow building with text&#10;&#10;AI-generated content may be incorrect.">
            <a:extLst>
              <a:ext uri="{FF2B5EF4-FFF2-40B4-BE49-F238E27FC236}">
                <a16:creationId xmlns:a16="http://schemas.microsoft.com/office/drawing/2014/main" id="{6F77A141-E41B-6C5F-834F-933C602EE9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691813" cy="755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8325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16189</TotalTime>
  <Words>0</Words>
  <Application>Microsoft Macintosh PowerPoint</Application>
  <PresentationFormat>Custom</PresentationFormat>
  <Paragraphs>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 Khan</dc:creator>
  <cp:lastModifiedBy>faiza khan</cp:lastModifiedBy>
  <cp:revision>6</cp:revision>
  <cp:lastPrinted>2024-07-01T15:25:39Z</cp:lastPrinted>
  <dcterms:created xsi:type="dcterms:W3CDTF">2022-11-14T13:02:26Z</dcterms:created>
  <dcterms:modified xsi:type="dcterms:W3CDTF">2026-05-31T14:44:02Z</dcterms:modified>
</cp:coreProperties>
</file>